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3D0BF-F08A-4976-93F0-4E300EC9A9B7}" v="6" dt="2026-02-18T12:09:38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ış Keçeci" userId="bad30118-bf1e-4596-8453-1ea32f5e1a1a" providerId="ADAL" clId="{25D1886B-06BA-40F1-B6B9-487D022AA489}"/>
    <pc:docChg chg="custSel addSld modSld">
      <pc:chgData name="Barış Keçeci" userId="bad30118-bf1e-4596-8453-1ea32f5e1a1a" providerId="ADAL" clId="{25D1886B-06BA-40F1-B6B9-487D022AA489}" dt="2026-02-18T12:09:38.354" v="25"/>
      <pc:docMkLst>
        <pc:docMk/>
      </pc:docMkLst>
      <pc:sldChg chg="addSp delSp modSp mod">
        <pc:chgData name="Barış Keçeci" userId="bad30118-bf1e-4596-8453-1ea32f5e1a1a" providerId="ADAL" clId="{25D1886B-06BA-40F1-B6B9-487D022AA489}" dt="2026-02-18T12:08:36.738" v="7" actId="14100"/>
        <pc:sldMkLst>
          <pc:docMk/>
          <pc:sldMk cId="946183015" sldId="256"/>
        </pc:sldMkLst>
        <pc:picChg chg="add mod">
          <ac:chgData name="Barış Keçeci" userId="bad30118-bf1e-4596-8453-1ea32f5e1a1a" providerId="ADAL" clId="{25D1886B-06BA-40F1-B6B9-487D022AA489}" dt="2026-02-18T12:08:36.738" v="7" actId="14100"/>
          <ac:picMkLst>
            <pc:docMk/>
            <pc:sldMk cId="946183015" sldId="256"/>
            <ac:picMk id="4" creationId="{C440DA9F-26DF-3868-11B8-3BC6348A95EB}"/>
          </ac:picMkLst>
        </pc:picChg>
        <pc:picChg chg="del">
          <ac:chgData name="Barış Keçeci" userId="bad30118-bf1e-4596-8453-1ea32f5e1a1a" providerId="ADAL" clId="{25D1886B-06BA-40F1-B6B9-487D022AA489}" dt="2026-02-18T12:08:26.392" v="0" actId="478"/>
          <ac:picMkLst>
            <pc:docMk/>
            <pc:sldMk cId="946183015" sldId="256"/>
            <ac:picMk id="5" creationId="{349F2A03-CF8F-12C1-7DE5-053E2A1ABB34}"/>
          </ac:picMkLst>
        </pc:picChg>
      </pc:sldChg>
      <pc:sldChg chg="addSp delSp modSp mod">
        <pc:chgData name="Barış Keçeci" userId="bad30118-bf1e-4596-8453-1ea32f5e1a1a" providerId="ADAL" clId="{25D1886B-06BA-40F1-B6B9-487D022AA489}" dt="2026-02-18T12:09:23.836" v="19" actId="34135"/>
        <pc:sldMkLst>
          <pc:docMk/>
          <pc:sldMk cId="2528336858" sldId="257"/>
        </pc:sldMkLst>
        <pc:spChg chg="mod">
          <ac:chgData name="Barış Keçeci" userId="bad30118-bf1e-4596-8453-1ea32f5e1a1a" providerId="ADAL" clId="{25D1886B-06BA-40F1-B6B9-487D022AA489}" dt="2026-02-18T12:09:21.641" v="18" actId="1076"/>
          <ac:spMkLst>
            <pc:docMk/>
            <pc:sldMk cId="2528336858" sldId="257"/>
            <ac:spMk id="5" creationId="{887076C7-92C0-7DD2-3D10-38194D3A25E3}"/>
          </ac:spMkLst>
        </pc:spChg>
        <pc:picChg chg="add mod ord">
          <ac:chgData name="Barış Keçeci" userId="bad30118-bf1e-4596-8453-1ea32f5e1a1a" providerId="ADAL" clId="{25D1886B-06BA-40F1-B6B9-487D022AA489}" dt="2026-02-18T12:09:23.836" v="19" actId="34135"/>
          <ac:picMkLst>
            <pc:docMk/>
            <pc:sldMk cId="2528336858" sldId="257"/>
            <ac:picMk id="3" creationId="{72D087B9-E2FF-8CAB-B4A8-9B47296E5A88}"/>
          </ac:picMkLst>
        </pc:picChg>
        <pc:picChg chg="del">
          <ac:chgData name="Barış Keçeci" userId="bad30118-bf1e-4596-8453-1ea32f5e1a1a" providerId="ADAL" clId="{25D1886B-06BA-40F1-B6B9-487D022AA489}" dt="2026-02-18T12:08:43.765" v="8" actId="478"/>
          <ac:picMkLst>
            <pc:docMk/>
            <pc:sldMk cId="2528336858" sldId="257"/>
            <ac:picMk id="4" creationId="{55FC237D-B787-430F-60D9-1636C4ED85D6}"/>
          </ac:picMkLst>
        </pc:picChg>
      </pc:sldChg>
      <pc:sldChg chg="add">
        <pc:chgData name="Barış Keçeci" userId="bad30118-bf1e-4596-8453-1ea32f5e1a1a" providerId="ADAL" clId="{25D1886B-06BA-40F1-B6B9-487D022AA489}" dt="2026-02-18T12:09:36.637" v="20"/>
        <pc:sldMkLst>
          <pc:docMk/>
          <pc:sldMk cId="3054023469" sldId="258"/>
        </pc:sldMkLst>
      </pc:sldChg>
      <pc:sldChg chg="add">
        <pc:chgData name="Barış Keçeci" userId="bad30118-bf1e-4596-8453-1ea32f5e1a1a" providerId="ADAL" clId="{25D1886B-06BA-40F1-B6B9-487D022AA489}" dt="2026-02-18T12:09:37.066" v="21"/>
        <pc:sldMkLst>
          <pc:docMk/>
          <pc:sldMk cId="3443500007" sldId="259"/>
        </pc:sldMkLst>
      </pc:sldChg>
      <pc:sldChg chg="add">
        <pc:chgData name="Barış Keçeci" userId="bad30118-bf1e-4596-8453-1ea32f5e1a1a" providerId="ADAL" clId="{25D1886B-06BA-40F1-B6B9-487D022AA489}" dt="2026-02-18T12:09:37.817" v="22"/>
        <pc:sldMkLst>
          <pc:docMk/>
          <pc:sldMk cId="894650329" sldId="260"/>
        </pc:sldMkLst>
      </pc:sldChg>
      <pc:sldChg chg="add">
        <pc:chgData name="Barış Keçeci" userId="bad30118-bf1e-4596-8453-1ea32f5e1a1a" providerId="ADAL" clId="{25D1886B-06BA-40F1-B6B9-487D022AA489}" dt="2026-02-18T12:09:38.004" v="23"/>
        <pc:sldMkLst>
          <pc:docMk/>
          <pc:sldMk cId="770614562" sldId="261"/>
        </pc:sldMkLst>
      </pc:sldChg>
      <pc:sldChg chg="add">
        <pc:chgData name="Barış Keçeci" userId="bad30118-bf1e-4596-8453-1ea32f5e1a1a" providerId="ADAL" clId="{25D1886B-06BA-40F1-B6B9-487D022AA489}" dt="2026-02-18T12:09:38.194" v="24"/>
        <pc:sldMkLst>
          <pc:docMk/>
          <pc:sldMk cId="521767522" sldId="262"/>
        </pc:sldMkLst>
      </pc:sldChg>
      <pc:sldChg chg="add">
        <pc:chgData name="Barış Keçeci" userId="bad30118-bf1e-4596-8453-1ea32f5e1a1a" providerId="ADAL" clId="{25D1886B-06BA-40F1-B6B9-487D022AA489}" dt="2026-02-18T12:09:38.354" v="25"/>
        <pc:sldMkLst>
          <pc:docMk/>
          <pc:sldMk cId="253383677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E4C1-B94B-444E-8B3E-34AFF314C085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EC45-84F6-4360-AEF7-832D28364A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07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EC45-84F6-4360-AEF7-832D28364A6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55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77278D-883D-4BD5-3E29-BDA6ACA12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31A27F-20E0-551A-B633-BFF17E8C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AC6B5-EF3D-1B52-A993-753EFBCD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21E160-B8CF-3A6E-6B39-1DB0DCB4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42787E-191C-E4A9-F31F-4AC61F64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80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DAB9A1-71AE-4918-B840-33122865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B8E7D2-F2E7-3767-5333-0C551747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8347C9-59DD-D3E9-41EB-EBD478ED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7DEEDA-301B-51CD-837E-B48779E9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7F509B-6B42-8777-D276-33218172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91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9ABE009-E813-6F8B-81EC-E76BF5C81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D885D6-0CD0-5FEB-BDB7-E446CD58F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FDCA3A-8637-6FD6-9567-391FE632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6A5CF5-8E4C-ABBF-32C6-FE8C439D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DFF222-7416-FB8B-40CA-1622D9F5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63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819987-4C00-C2E2-9162-702420F7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3653C2-09C3-CDC1-D073-AE1986D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631F43-5418-1A76-DDC6-8DB15307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8E221F-B0A8-7DA8-2CAE-8951A4FB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E0C0D9-BA7E-B24B-2850-C73F509D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86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565D3D-D3F6-BEAF-E113-54813A88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06C774E-A628-E10D-71D8-6136B5A8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86212E-2266-89FE-B6DE-FBDFB140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EE781D-1870-9C63-B0A3-2B37708E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97D70B-EA8B-D37A-4B23-9B551435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8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9C45B6-0B10-C58E-D24E-CDB7F5EA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2C7C30-2875-5319-42FA-91E46C29D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8BBF26-B644-E971-1F7C-DD91EB605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56F92A-AE04-7F30-BFC5-AA8175EA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1E7F20A-E872-43A8-1A6C-CC8F85F5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7D7E65-6A4E-2552-3C3A-60F206CE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13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C92582-183A-E137-451C-C0D93461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6A1F22-9748-E9C5-7279-2B29B3B6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879201-4A37-84AF-F2D3-8E87D4C4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6D36DC-1D90-D91A-6771-1F881AD33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1049EF2-63D6-FE7F-42E0-9262FC0F1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02947CD-D68C-CF25-5144-78F6C099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39F5973-35E0-1EF1-27B2-528F35F4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5F71BD-D1D6-8EE9-57E4-94E4F0C8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41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E84976-109C-F097-C9D6-4040D043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B885E08-8C1F-E356-EAE8-AABA68F5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00DBE3-828E-015F-D459-52E30158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AD0338F-90F8-1659-36D0-B66E7D0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65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86FBCC4-1C2D-4B0F-EA23-F1345308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DF24C63-454D-1B99-63BF-E6CF64E2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A17D28A-714D-920F-F73F-E736AC7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5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722675-10FD-B8D7-12B7-98D9D1B8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21C87F-EDED-2FA2-63BB-9D7EA9A8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8E48D26-FC62-3B4C-52B6-62565277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50CD80-F01A-ED2B-5711-6485A42E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89F923-4496-8D52-3E1B-AD7F7163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4E89AF-81D1-2A33-D497-D38E8DE0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2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A006F-10A7-86D9-51BD-60BDC742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00B1A12-2731-282F-C477-4C12D2583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4DF577-7751-E822-3976-CE5E5EB74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F3B2D2-C906-78E5-C47B-067591FB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9BFE59E-28B1-5CC3-0538-36F040A1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E90206-E000-2369-6316-DB78352B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83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4EEF79D-A7E4-21E5-2763-0B389713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5CF15F-675A-CED2-EB4C-A84485011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4FD2A4-EDED-E562-83A8-65D9ABE6F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8CEDE-4976-4421-938D-753041D4E16A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E5E7E8-A1A7-7C39-B8D0-B4FD79404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5552FF-E728-52F6-E891-C41B9C5D9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0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04CF8B-5001-73AC-49F1-80FB0856D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bulut, gökyüzü, su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440DA9F-26DF-3868-11B8-3BC6348A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1461" cy="68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D2D70-ABFB-492F-5794-1FFE47EF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mavi, ekran görüntüsü, Gök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2D087B9-E2FF-8CAB-B4A8-9B47296E5A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887076C7-92C0-7DD2-3D10-38194D3A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76" y="2608446"/>
            <a:ext cx="5993331" cy="2873189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833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1C4FA-E7EC-929C-6351-F1CFC75F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mavi, ekran görüntüsü, Gök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2FC02CA-B30D-4C8A-A537-6F55C05294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2DE481BC-F000-F48D-B083-0758A22DF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76" y="2608446"/>
            <a:ext cx="5993331" cy="2873189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402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55525-B216-75D3-B544-94BCEAAC1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mavi, ekran görüntüsü, Gök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826FC0-0346-CA32-8042-EE2D9FFF50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7F70BF0D-2472-BE33-B74A-43EF63631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76" y="2608446"/>
            <a:ext cx="5993331" cy="2873189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50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8CC14-C104-CB2E-AFC1-DC3C0B196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mavi, ekran görüntüsü, Gök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F7FE8FB-3077-4131-238C-D25F63D176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8B1F23E0-48D7-5D20-7CA2-378ADBD92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76" y="2608446"/>
            <a:ext cx="5993331" cy="2873189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465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D7C0-C989-DE6E-D790-92FD59091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mavi, ekran görüntüsü, Gök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9BD1098-931B-B39A-E2C9-08D57BB03E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AEF5CEFD-22CA-4CA9-0A3B-3EF2F543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76" y="2608446"/>
            <a:ext cx="5993331" cy="2873189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061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686FD-424E-C8D1-3F90-C2C763909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mavi, ekran görüntüsü, Gök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C173308-C18D-AAD7-D759-4F35D732B2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DDC02F5A-E667-813A-303A-11FFE8BAD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76" y="2608446"/>
            <a:ext cx="5993331" cy="2873189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176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6BC19-E7D1-6078-4CE3-7F923E34C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mavi, ekran görüntüsü, Gök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A337B05-A9CC-C5B9-30C7-8B1E6D9492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1B66A5D1-37BB-E29A-6702-A5DDCA8CB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576" y="2608446"/>
            <a:ext cx="5993331" cy="2873189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83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Geniş ekran</PresentationFormat>
  <Paragraphs>1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Gülşah Küçük</dc:creator>
  <cp:lastModifiedBy>Barış Keçeci</cp:lastModifiedBy>
  <cp:revision>1</cp:revision>
  <dcterms:created xsi:type="dcterms:W3CDTF">2025-03-11T13:41:42Z</dcterms:created>
  <dcterms:modified xsi:type="dcterms:W3CDTF">2026-02-18T12:09:46Z</dcterms:modified>
</cp:coreProperties>
</file>